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3" roundtripDataSignature="AMtx7miOvnggh4QYGyK1/oZJFmJMuWbN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2"/>
          <p:cNvSpPr txBox="1"/>
          <p:nvPr>
            <p:ph idx="2" type="body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3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ES"/>
              <a:t>Proyecto </a:t>
            </a:r>
            <a:br>
              <a:rPr lang="es-ES"/>
            </a:br>
            <a:r>
              <a:rPr lang="es-ES"/>
              <a:t>“Construcción de capacidades de jóvenes afro a través de iniciativas sociales”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928662" y="1357304"/>
            <a:ext cx="7215238" cy="2939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proyecto busca contribuir al </a:t>
            </a:r>
            <a:r>
              <a:rPr b="1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fortalecimiento del liderazgo y la autonomía de jóvenes y adolescentes afrodescendientes</a:t>
            </a: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que les permita avanzar en la incidencia social y política para la ampliación del acceso a derechos de nuevas generaciones.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logrará este objetivo </a:t>
            </a:r>
            <a:r>
              <a:rPr b="1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través de formación, preparación y el acompañamiento del grupo en la implementación de tres iniciativas sociales de lxs propixs jóvenes, </a:t>
            </a: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orientadas al empoderamiento y la construcción de ciudadanía de otrxs jóvenes afro, la mejora de su inserción educativa, y la visibilización del racismo y de los aportes de las personas afrodescendientes a la sociedad.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s-ES" sz="3200"/>
              <a:t>Descripción general</a:t>
            </a:r>
            <a:endParaRPr b="1" sz="3200"/>
          </a:p>
        </p:txBody>
      </p:sp>
      <p:sp>
        <p:nvSpPr>
          <p:cNvPr id="92" name="Google Shape;92;p2"/>
          <p:cNvSpPr/>
          <p:nvPr/>
        </p:nvSpPr>
        <p:spPr>
          <a:xfrm>
            <a:off x="642910" y="1214428"/>
            <a:ext cx="7786800" cy="31434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s-ES" sz="3200"/>
              <a:t>Objetivos</a:t>
            </a:r>
            <a:endParaRPr b="1" sz="3200"/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457200" y="1128713"/>
            <a:ext cx="8229600" cy="38004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b="1" lang="es-ES" sz="1700"/>
              <a:t>Objetivo general</a:t>
            </a:r>
            <a:endParaRPr sz="1700"/>
          </a:p>
          <a:p>
            <a:pPr indent="-342900" lvl="0" marL="3429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s-ES" sz="1700"/>
              <a:t>Construir bases sociales para que jóvenes y adolescentes afrodescendientes transiten procesos de empoderamiento social desde una perspectiva de derechos humanos. </a:t>
            </a:r>
            <a:endParaRPr sz="1700"/>
          </a:p>
          <a:p>
            <a:pPr indent="-342900" lvl="0" marL="3429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t/>
            </a:r>
            <a:endParaRPr sz="1700"/>
          </a:p>
          <a:p>
            <a:pPr indent="-342900" lvl="0" marL="3429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b="1" lang="es-ES" sz="1700"/>
              <a:t>Objetivos específicos</a:t>
            </a:r>
            <a:endParaRPr sz="1700"/>
          </a:p>
          <a:p>
            <a:pPr indent="-342900" lvl="0" marL="3429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s-ES" sz="1700"/>
              <a:t>Contribuir al fortalecimiento social y liderazgo  de jóvenes y adolescentes afrodescendientes en Uruguay,  dando continuidad al proceso iniciado en 2020 con el proyecto “ Zoom a Tu Voz”</a:t>
            </a:r>
            <a:endParaRPr/>
          </a:p>
          <a:p>
            <a:pPr indent="-342900" lvl="0" marL="3429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s-ES" sz="1700"/>
              <a:t>Promover la participación  social desde un marco de derechos  hacia la ampliación del capital social de las y los jóvenes afrodescendientes </a:t>
            </a:r>
            <a:endParaRPr/>
          </a:p>
          <a:p>
            <a:pPr indent="-342900" lvl="0" marL="3429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s-ES" sz="1700"/>
              <a:t>Promover la inserción educativa de los y las jóvenes y adolescentes afrodescendientes  </a:t>
            </a:r>
            <a:endParaRPr/>
          </a:p>
          <a:p>
            <a:pPr indent="-342900" lvl="0" marL="3429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s-ES" sz="1700"/>
              <a:t>Contribuir a los aprendizajes y las habilidades de lxs jóvenes afro para la gestión y el desarrollo autónomo de sus propias iniciativas sociales</a:t>
            </a:r>
            <a:br>
              <a:rPr lang="es-ES" sz="1700"/>
            </a:br>
            <a:endParaRPr sz="1700"/>
          </a:p>
          <a:p>
            <a:pPr indent="-234950" lvl="0" marL="3429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s-ES" sz="3200"/>
              <a:t>Resultados</a:t>
            </a:r>
            <a:endParaRPr b="1" sz="3200"/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457200" y="1200151"/>
            <a:ext cx="8229600" cy="3514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s-ES" sz="1800"/>
              <a:t>Lxs participantes mejoran su manejo de conocimientos, habilidades y herramientas para el diseño y ejecución de iniciativas sociales.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s-ES" sz="1800"/>
              <a:t>Lxs participantes fortalecen sus capacidades para la toma de decisiones y el desarrollo personal.</a:t>
            </a:r>
            <a:endParaRPr sz="1800"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s-ES" sz="1800"/>
              <a:t>Lxs participantes mejoran su conocimiento y ejercicio de los derechos humanos, civiles, políticos, sociales culturales y ambientales  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s-ES" sz="1800"/>
              <a:t>Lxs participantes adquieren herramientas para mapear las organizaciones sociales afrodescendientes en el país, identifican aliados estratégicos relevantes a sus iniciativas y establecen alianzas con algunas de ellos.</a:t>
            </a:r>
            <a:endParaRPr sz="1800"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s-ES" sz="1800"/>
              <a:t>Consolidado el grupo AfroRedes como nodo central de una red de jóvenes afro en Uruguay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s-ES" sz="1800"/>
              <a:t>Ejecutados tres proyectos sociales por parte del grupo de jóvenes</a:t>
            </a:r>
            <a:endParaRPr/>
          </a:p>
          <a:p>
            <a:pPr indent="-2286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s-ES" sz="3200"/>
              <a:t>Líneas de trabajo y actividades – Fase 1</a:t>
            </a:r>
            <a:endParaRPr sz="3200"/>
          </a:p>
        </p:txBody>
      </p:sp>
      <p:sp>
        <p:nvSpPr>
          <p:cNvPr id="110" name="Google Shape;110;p5"/>
          <p:cNvSpPr txBox="1"/>
          <p:nvPr>
            <p:ph idx="1" type="body"/>
          </p:nvPr>
        </p:nvSpPr>
        <p:spPr>
          <a:xfrm>
            <a:off x="457200" y="1571617"/>
            <a:ext cx="8229600" cy="30230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ES" sz="2000"/>
              <a:t>Ciclo formativo 1 -  Panorama general de la población afrouruguaya (derechos, distribución, etc.), e historia y presente del movimiento social afrouruguayo, con énfasis en la perspectiva de género e interseccional</a:t>
            </a:r>
            <a:endParaRPr b="1" sz="2000"/>
          </a:p>
          <a:p>
            <a:pPr indent="-342900" lvl="0" marL="3429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ES" sz="2000"/>
              <a:t>Ciclo formativo 2 -  Gestión y comunicación de iniciativas sociales</a:t>
            </a:r>
            <a:endParaRPr/>
          </a:p>
          <a:p>
            <a:pPr indent="-342900" lvl="0" marL="3429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ES" sz="2000"/>
              <a:t>Actividades de consolidación interna y proyección del grupo “AfroRedes”</a:t>
            </a:r>
            <a:endParaRPr b="1" sz="2000"/>
          </a:p>
          <a:p>
            <a:pPr indent="-215900" lvl="0" marL="342900" rtl="0" algn="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sz="2000"/>
          </a:p>
          <a:p>
            <a:pPr indent="-342900" lvl="0" marL="342900" rtl="0" algn="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ES" sz="2000"/>
              <a:t>Duración: 2-3 meses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s-ES" sz="3200"/>
              <a:t>Líneas de trabajo y actividades – Fase 2</a:t>
            </a:r>
            <a:endParaRPr sz="3200"/>
          </a:p>
        </p:txBody>
      </p:sp>
      <p:sp>
        <p:nvSpPr>
          <p:cNvPr id="116" name="Google Shape;116;p6"/>
          <p:cNvSpPr txBox="1"/>
          <p:nvPr>
            <p:ph idx="1" type="body"/>
          </p:nvPr>
        </p:nvSpPr>
        <p:spPr>
          <a:xfrm>
            <a:off x="457200" y="1571617"/>
            <a:ext cx="8229600" cy="30230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ES" sz="2000"/>
              <a:t>Seguimiento y apoyo al grupo de jóvenes en la investigación previa y planificación de tres iniciativas sociales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ES" sz="2000"/>
              <a:t>Seguimiento y apoyo al grupo de jóvenes en la implementación de tres iniciativas sociales: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s-ES" sz="2000"/>
              <a:t>Proyecto "Experiencias educativas libres de racismo":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s-ES" sz="2000"/>
              <a:t>Proyecto "Identidad a través de la música":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s-ES" sz="2000"/>
              <a:t>Proyecto plataforma digital “AfroRedes”</a:t>
            </a:r>
            <a:endParaRPr/>
          </a:p>
          <a:p>
            <a:pPr indent="-285750" lvl="1" marL="742950" rtl="0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ES" sz="2000"/>
              <a:t>Duración: 2-3 meses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Equipos</a:t>
            </a:r>
            <a:endParaRPr/>
          </a:p>
        </p:txBody>
      </p:sp>
      <p:sp>
        <p:nvSpPr>
          <p:cNvPr id="122" name="Google Shape;122;p7"/>
          <p:cNvSpPr txBox="1"/>
          <p:nvPr>
            <p:ph idx="1" type="body"/>
          </p:nvPr>
        </p:nvSpPr>
        <p:spPr>
          <a:xfrm>
            <a:off x="457200" y="1571617"/>
            <a:ext cx="8229600" cy="30230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ES" sz="2000"/>
              <a:t>Equipo técnico de apoyo: 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s-ES" sz="2000"/>
              <a:t>Coordinación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s-ES" sz="2000"/>
              <a:t>Comunicación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s-ES" sz="2000"/>
              <a:t>Administración/Gestión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ES" sz="2000"/>
              <a:t>Consejo asesor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ES" sz="2000"/>
              <a:t>Colectivamujeres + Instituto Afrodescendiente + UNFPA Uruguay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2022-05-10T12:20:31Z</dcterms:created>
  <dc:creator>Mauricio Coitiño</dc:creator>
</cp:coreProperties>
</file>